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9A44-52B4-44A7-AA2B-33E68D3F6CB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770DE-6867-4AC5-ADC6-CAAD899F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187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9A44-52B4-44A7-AA2B-33E68D3F6CB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770DE-6867-4AC5-ADC6-CAAD899F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867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9A44-52B4-44A7-AA2B-33E68D3F6CB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770DE-6867-4AC5-ADC6-CAAD899F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122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9A44-52B4-44A7-AA2B-33E68D3F6CB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770DE-6867-4AC5-ADC6-CAAD899F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636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9A44-52B4-44A7-AA2B-33E68D3F6CB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770DE-6867-4AC5-ADC6-CAAD899F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077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9A44-52B4-44A7-AA2B-33E68D3F6CB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770DE-6867-4AC5-ADC6-CAAD899F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279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9A44-52B4-44A7-AA2B-33E68D3F6CB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770DE-6867-4AC5-ADC6-CAAD899F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154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9A44-52B4-44A7-AA2B-33E68D3F6CB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770DE-6867-4AC5-ADC6-CAAD899F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31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9A44-52B4-44A7-AA2B-33E68D3F6CB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770DE-6867-4AC5-ADC6-CAAD899F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621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9A44-52B4-44A7-AA2B-33E68D3F6CB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770DE-6867-4AC5-ADC6-CAAD899F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989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9A44-52B4-44A7-AA2B-33E68D3F6CB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770DE-6867-4AC5-ADC6-CAAD899F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069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19A44-52B4-44A7-AA2B-33E68D3F6CB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770DE-6867-4AC5-ADC6-CAAD899F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32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5097" y="197346"/>
            <a:ext cx="117175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ВАЗ 2107, цвет: голубой, ГРЗ: б/н, брошено по адресу: г. Москва, район Щербинка, ул. Восточная, вблизи д. 8. 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8051" y="2612402"/>
            <a:ext cx="4896391" cy="347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314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2026-04-13T09:42:23Z</dcterms:created>
  <dcterms:modified xsi:type="dcterms:W3CDTF">2026-04-13T09:43:23Z</dcterms:modified>
</cp:coreProperties>
</file>